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593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55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85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890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04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258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125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400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55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523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59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71A0-3C3D-4FE4-9823-40E6609C017E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CB699-60FB-4589-830E-00FCDAFD88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63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992" y="332656"/>
            <a:ext cx="7331968" cy="1808584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สรุปการบรรยาย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2" y="2276872"/>
            <a:ext cx="7772400" cy="2306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การมีส่วนร่วมในการ</a:t>
            </a:r>
            <a:br>
              <a:rPr lang="th-TH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อนุรักษ์พลังงาน</a:t>
            </a:r>
          </a:p>
          <a:p>
            <a:endParaRPr lang="th-TH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เมื่อวันที่ ๗ กุมภาพันธ์ พ.ศ.๒๕๖๑</a:t>
            </a:r>
          </a:p>
          <a:p>
            <a:r>
              <a:rPr 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ณ ห้องประชุม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PJ </a:t>
            </a:r>
            <a:r>
              <a:rPr 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๓๐๑ อาคาร ๕๐ ปี</a:t>
            </a:r>
            <a:endParaRPr lang="th-TH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18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85051"/>
            <a:ext cx="840326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th-TH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</a:t>
            </a:r>
            <a:r>
              <a:rPr lang="th-TH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คิดสามารถคิดได้จากสูตร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fontAlgn="base"/>
            <a:r>
              <a:rPr lang="en-US" b="1" dirty="0">
                <a:solidFill>
                  <a:srgbClr val="00B050"/>
                </a:solidFill>
              </a:rPr>
              <a:t>“</a:t>
            </a:r>
            <a:r>
              <a:rPr lang="th-TH" b="1" dirty="0">
                <a:solidFill>
                  <a:srgbClr val="00B050"/>
                </a:solidFill>
              </a:rPr>
              <a:t>พลังงานไฟฟ้า(หน่วยหรือยูนิต) </a:t>
            </a:r>
            <a:r>
              <a:rPr lang="th-TH" b="1" dirty="0"/>
              <a:t>= 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</a:rPr>
              <a:t>(กำลังไฟฟ้า(วัตต์) /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1000 ) x 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</a:rPr>
              <a:t>ชั่วโมงการใช้งาน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th-TH" dirty="0" smtClean="0"/>
          </a:p>
          <a:p>
            <a:pPr fontAlgn="base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ผม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เปิดหลอดไฟขนาด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120 W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ทิ้งไว้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ช.ม. </a:t>
            </a:r>
            <a:endParaRPr lang="th-TH" sz="4000" dirty="0" smtClean="0">
              <a:latin typeface="Angsana New" pitchFamily="18" charset="-34"/>
              <a:cs typeface="Angsana New" pitchFamily="18" charset="-34"/>
            </a:endParaRPr>
          </a:p>
          <a:p>
            <a:pPr fontAlgn="base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แสดง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ว่าผมใช้ไฟฟ้าไปทั้งสิ้น (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120 / 1000) x 9 = 1.08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หน่วย</a:t>
            </a:r>
          </a:p>
          <a:p>
            <a:pPr fontAlgn="base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ต้องเสียค่าไฟทั้งหมด 1.08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x 4 = 4.32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บาท</a:t>
            </a:r>
          </a:p>
          <a:p>
            <a:pPr fontAlgn="base"/>
            <a:endParaRPr lang="th-TH" sz="4000" dirty="0" smtClean="0">
              <a:latin typeface="Angsana New" pitchFamily="18" charset="-34"/>
              <a:cs typeface="Angsana New" pitchFamily="18" charset="-34"/>
            </a:endParaRPr>
          </a:p>
          <a:p>
            <a:pPr fontAlgn="base"/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04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980" y="332656"/>
            <a:ext cx="7936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ที่ทำงานมีเครื่องใช้ไฟฟ้าอะไรบ้าง..ต้องจ่ายค่าไฟเท่าไหร่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6262"/>
              </p:ext>
            </p:extLst>
          </p:nvPr>
        </p:nvGraphicFramePr>
        <p:xfrm>
          <a:off x="827584" y="1484784"/>
          <a:ext cx="7956414" cy="392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584176"/>
                <a:gridCol w="720080"/>
                <a:gridCol w="792088"/>
                <a:gridCol w="675814"/>
                <a:gridCol w="884046"/>
                <a:gridCol w="884046"/>
                <a:gridCol w="884046"/>
                <a:gridCol w="884046"/>
              </a:tblGrid>
              <a:tr h="676295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ลำดับที่</a:t>
                      </a:r>
                      <a:endParaRPr lang="th-TH" sz="14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อุปกรณ์</a:t>
                      </a:r>
                      <a:endParaRPr lang="th-TH" sz="16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พลังงานไฟฟ้า</a:t>
                      </a:r>
                    </a:p>
                    <a:p>
                      <a:pPr algn="ctr"/>
                      <a:r>
                        <a:rPr lang="th-TH" sz="1400" dirty="0" smtClean="0"/>
                        <a:t>(</a:t>
                      </a:r>
                      <a:r>
                        <a:rPr lang="en-US" sz="1400" dirty="0" smtClean="0"/>
                        <a:t>Watt</a:t>
                      </a:r>
                      <a:r>
                        <a:rPr lang="th-TH" sz="1400" dirty="0" smtClean="0"/>
                        <a:t>)</a:t>
                      </a:r>
                      <a:endParaRPr lang="th-TH" sz="14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/>
                        <a:t>จำนวน</a:t>
                      </a:r>
                      <a:endParaRPr lang="th-TH" sz="18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/>
                        <a:t>ช.ม./วัน</a:t>
                      </a:r>
                      <a:endParaRPr lang="th-TH" sz="18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วันที่ใช้งาน</a:t>
                      </a:r>
                      <a:endParaRPr lang="th-TH" sz="14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กำลังไฟฟ้า (หน่วย)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1800" dirty="0" smtClean="0"/>
                        <a:t>ค่าใช้จ่ายพลังงาน</a:t>
                      </a:r>
                    </a:p>
                    <a:p>
                      <a:r>
                        <a:rPr lang="th-TH" sz="1800" dirty="0" smtClean="0"/>
                        <a:t>(บาท/เดือน)</a:t>
                      </a:r>
                      <a:endParaRPr lang="th-TH" sz="18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1800" dirty="0" smtClean="0"/>
                        <a:t>หมายเหตุ</a:t>
                      </a:r>
                      <a:endParaRPr lang="th-TH" sz="1800" dirty="0"/>
                    </a:p>
                  </a:txBody>
                  <a:tcPr marL="119346" marR="119346" marT="59673" marB="59673"/>
                </a:tc>
              </a:tr>
              <a:tr h="676295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1.</a:t>
                      </a:r>
                      <a:endParaRPr lang="th-TH" sz="24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เครื่องปรับอากาศ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2,500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30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8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30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18000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72,000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</a:tr>
              <a:tr h="676295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2.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ตู้เย็น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150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1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24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30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</a:tr>
              <a:tr h="676295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3.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ไมโครเวฟ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1200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1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3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20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</a:tr>
              <a:tr h="676295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4.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กระติกน้ำร้อน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750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1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8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30</a:t>
                      </a:r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 marL="119346" marR="119346" marT="59673" marB="59673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71600" y="5843230"/>
            <a:ext cx="7971144" cy="461665"/>
          </a:xfrm>
          <a:prstGeom prst="rect">
            <a:avLst/>
          </a:prstGeom>
          <a:ln>
            <a:solidFill>
              <a:srgbClr val="FF0000">
                <a:alpha val="84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50"/>
                </a:solidFill>
              </a:rPr>
              <a:t>พลังงานไฟฟ้า(หน่วยหรือยูนิต) </a:t>
            </a:r>
            <a:r>
              <a:rPr lang="th-TH" sz="2400" b="1" dirty="0" smtClean="0"/>
              <a:t>= </a:t>
            </a: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</a:rPr>
              <a:t>(กำลังไฟฟ้า(วัตต์)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x </a:t>
            </a: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</a:rPr>
              <a:t>ชั่วโมงการใช้</a:t>
            </a: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</a:rPr>
              <a:t>งาน / 1000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0822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8053556" cy="4547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29935"/>
            <a:ext cx="4052089" cy="3076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44495"/>
            <a:ext cx="44752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คำนวณค่าไฟฟ้า ..ด้วย..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Apps </a:t>
            </a:r>
          </a:p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Evo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Energy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24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1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2" y="0"/>
            <a:ext cx="7479289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74"/>
            <a:ext cx="9144000" cy="65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" y="1409160"/>
            <a:ext cx="9108173" cy="5464904"/>
          </a:xfrm>
          <a:prstGeom prst="rect">
            <a:avLst/>
          </a:prstGeom>
        </p:spPr>
      </p:pic>
      <p:pic>
        <p:nvPicPr>
          <p:cNvPr id="2050" name="Picture 2" descr="ผลการค้นหารูปภาพสำหรับ พลังงานหมดกี่ป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70" y="-99392"/>
            <a:ext cx="3864082" cy="33625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7355" y="110242"/>
            <a:ext cx="67652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เราเหลือพลังงานสำรองในโลก</a:t>
            </a:r>
          </a:p>
          <a:p>
            <a:pPr algn="ctr"/>
            <a:r>
              <a:rPr lang="th-TH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ได้อีกนาน...แค่ไหน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8552" y="2204864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น้ำมันเหลือให้ใช้ได้เพียง</a:t>
            </a:r>
            <a:endParaRPr lang="th-T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52071" y="3140968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ก๊าซธรรมชาติเหลือใช้ได้พียง</a:t>
            </a:r>
            <a:endParaRPr lang="th-TH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4509120"/>
            <a:ext cx="385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ถ่านหินเหลือใช้ได้อีกประมาณ</a:t>
            </a:r>
            <a:endParaRPr lang="th-TH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29754" y="2155503"/>
            <a:ext cx="1450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</a:rPr>
              <a:t>40 ปี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9754" y="3048634"/>
            <a:ext cx="995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</a:rPr>
              <a:t>60 ปี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8891" y="4416786"/>
            <a:ext cx="1200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</a:rPr>
              <a:t>150 ปี</a:t>
            </a:r>
            <a:endParaRPr lang="th-TH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ผลการค้นหารูปภาพสำหรับ การอนุรักษ์พลังงา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5977"/>
            <a:ext cx="5605700" cy="43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ผลการค้นหารูปภาพสำหรับ การอนุรักษ์พลังงา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2857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153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สรุปการบรรยาย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สรุปการบรรยาย</dc:title>
  <dc:creator>buu</dc:creator>
  <cp:lastModifiedBy>buu</cp:lastModifiedBy>
  <cp:revision>13</cp:revision>
  <dcterms:created xsi:type="dcterms:W3CDTF">2018-02-26T12:59:55Z</dcterms:created>
  <dcterms:modified xsi:type="dcterms:W3CDTF">2018-02-27T01:32:32Z</dcterms:modified>
</cp:coreProperties>
</file>